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7"/>
  </p:notesMasterIdLst>
  <p:sldIdLst>
    <p:sldId id="256" r:id="rId6"/>
  </p:sldIdLst>
  <p:sldSz cx="30275213" cy="42811700"/>
  <p:notesSz cx="29459238" cy="41986200"/>
  <p:defaultTextStyle>
    <a:defPPr>
      <a:defRPr lang="de-DE"/>
    </a:defPPr>
    <a:lvl1pPr marL="0" algn="l" defTabSz="96666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6668" algn="l" defTabSz="96666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3335" algn="l" defTabSz="96666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0003" algn="l" defTabSz="96666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66670" algn="l" defTabSz="96666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33338" algn="l" defTabSz="96666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0005" algn="l" defTabSz="96666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66673" algn="l" defTabSz="96666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33340" algn="l" defTabSz="96666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75">
          <p15:clr>
            <a:srgbClr val="A4A3A4"/>
          </p15:clr>
        </p15:guide>
        <p15:guide id="2" orient="horz" pos="3888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26419">
          <p15:clr>
            <a:srgbClr val="A4A3A4"/>
          </p15:clr>
        </p15:guide>
        <p15:guide id="5" orient="horz" pos="10150" userDrawn="1">
          <p15:clr>
            <a:srgbClr val="A4A3A4"/>
          </p15:clr>
        </p15:guide>
        <p15:guide id="7" orient="horz" pos="9103">
          <p15:clr>
            <a:srgbClr val="A4A3A4"/>
          </p15:clr>
        </p15:guide>
        <p15:guide id="8" pos="18109">
          <p15:clr>
            <a:srgbClr val="A4A3A4"/>
          </p15:clr>
        </p15:guide>
        <p15:guide id="9" pos="9536">
          <p15:clr>
            <a:srgbClr val="A4A3A4"/>
          </p15:clr>
        </p15:guide>
        <p15:guide id="10" pos="9097">
          <p15:clr>
            <a:srgbClr val="A4A3A4"/>
          </p15:clr>
        </p15:guide>
        <p15:guide id="11" pos="962">
          <p15:clr>
            <a:srgbClr val="A4A3A4"/>
          </p15:clr>
        </p15:guide>
        <p15:guide id="12" orient="horz" pos="7180">
          <p15:clr>
            <a:srgbClr val="A4A3A4"/>
          </p15:clr>
        </p15:guide>
        <p15:guide id="13" orient="horz" pos="25379">
          <p15:clr>
            <a:srgbClr val="A4A3A4"/>
          </p15:clr>
        </p15:guide>
        <p15:guide id="14" orient="horz" pos="15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aumeister" initials="b" lastIdx="1" clrIdx="0"/>
  <p:cmAuthor id="1" name="Baumeister, Tom" initials="BT" lastIdx="3" clrIdx="1">
    <p:extLst>
      <p:ext uri="{19B8F6BF-5375-455C-9EA6-DF929625EA0E}">
        <p15:presenceInfo xmlns:p15="http://schemas.microsoft.com/office/powerpoint/2012/main" userId="S-1-5-21-1412035194-624093972-2819595877-47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000000"/>
    <a:srgbClr val="91A878"/>
    <a:srgbClr val="60ACAC"/>
    <a:srgbClr val="5D885E"/>
    <a:srgbClr val="4BA046"/>
    <a:srgbClr val="414143"/>
    <a:srgbClr val="009999"/>
    <a:srgbClr val="366C62"/>
    <a:srgbClr val="3AAE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14" autoAdjust="0"/>
    <p:restoredTop sz="94660"/>
  </p:normalViewPr>
  <p:slideViewPr>
    <p:cSldViewPr snapToGrid="0" snapToObjects="1" showGuides="1">
      <p:cViewPr>
        <p:scale>
          <a:sx n="14" d="100"/>
          <a:sy n="14" d="100"/>
        </p:scale>
        <p:origin x="3474" y="540"/>
      </p:cViewPr>
      <p:guideLst>
        <p:guide orient="horz" pos="24775"/>
        <p:guide orient="horz" pos="3888"/>
        <p:guide orient="horz" pos="1525"/>
        <p:guide orient="horz" pos="26419"/>
        <p:guide orient="horz" pos="10150"/>
        <p:guide orient="horz" pos="9103"/>
        <p:guide pos="18109"/>
        <p:guide pos="9536"/>
        <p:guide pos="9097"/>
        <p:guide pos="962"/>
        <p:guide orient="horz" pos="7180"/>
        <p:guide orient="horz" pos="25379"/>
        <p:guide orient="horz" pos="152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3" d="100"/>
          <a:sy n="83" d="100"/>
        </p:scale>
        <p:origin x="3972" y="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2765668" cy="2099310"/>
          </a:xfrm>
          <a:prstGeom prst="rect">
            <a:avLst/>
          </a:prstGeom>
        </p:spPr>
        <p:txBody>
          <a:bodyPr vert="horz" lIns="403166" tIns="201585" rIns="403166" bIns="201585" rtlCol="0"/>
          <a:lstStyle>
            <a:lvl1pPr algn="l">
              <a:defRPr sz="5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16686753" y="0"/>
            <a:ext cx="12765668" cy="2099310"/>
          </a:xfrm>
          <a:prstGeom prst="rect">
            <a:avLst/>
          </a:prstGeom>
        </p:spPr>
        <p:txBody>
          <a:bodyPr vert="horz" lIns="403166" tIns="201585" rIns="403166" bIns="201585" rtlCol="0"/>
          <a:lstStyle>
            <a:lvl1pPr algn="r">
              <a:defRPr sz="5200"/>
            </a:lvl1pPr>
          </a:lstStyle>
          <a:p>
            <a:fld id="{876E7CA6-BE48-DE48-9D85-736556C7C632}" type="datetimeFigureOut">
              <a:rPr lang="de-DE" smtClean="0"/>
              <a:t>05.08.2024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56700" y="3138488"/>
            <a:ext cx="11145838" cy="15759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03166" tIns="201585" rIns="403166" bIns="201585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2945927" y="19943447"/>
            <a:ext cx="23567389" cy="18893790"/>
          </a:xfrm>
          <a:prstGeom prst="rect">
            <a:avLst/>
          </a:prstGeom>
        </p:spPr>
        <p:txBody>
          <a:bodyPr vert="horz" lIns="403166" tIns="201585" rIns="403166" bIns="201585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39879611"/>
            <a:ext cx="12765668" cy="2099310"/>
          </a:xfrm>
          <a:prstGeom prst="rect">
            <a:avLst/>
          </a:prstGeom>
        </p:spPr>
        <p:txBody>
          <a:bodyPr vert="horz" lIns="403166" tIns="201585" rIns="403166" bIns="201585" rtlCol="0" anchor="b"/>
          <a:lstStyle>
            <a:lvl1pPr algn="l">
              <a:defRPr sz="5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16686753" y="39879611"/>
            <a:ext cx="12765668" cy="2099310"/>
          </a:xfrm>
          <a:prstGeom prst="rect">
            <a:avLst/>
          </a:prstGeom>
        </p:spPr>
        <p:txBody>
          <a:bodyPr vert="horz" lIns="403166" tIns="201585" rIns="403166" bIns="201585" rtlCol="0" anchor="b"/>
          <a:lstStyle>
            <a:lvl1pPr algn="r">
              <a:defRPr sz="5200"/>
            </a:lvl1pPr>
          </a:lstStyle>
          <a:p>
            <a:fld id="{302644E1-B454-7742-8D37-60CBA8CD1E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6371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6666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966668" algn="l" defTabSz="96666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933335" algn="l" defTabSz="96666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2900003" algn="l" defTabSz="96666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3866670" algn="l" defTabSz="96666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4833338" algn="l" defTabSz="96666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5800005" algn="l" defTabSz="96666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6766673" algn="l" defTabSz="96666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7733340" algn="l" defTabSz="966668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156700" y="3138488"/>
            <a:ext cx="11145838" cy="1575911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644E1-B454-7742-8D37-60CBA8CD1E5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9865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LF_Poster_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6"/>
          <p:cNvSpPr txBox="1">
            <a:spLocks noChangeArrowheads="1"/>
          </p:cNvSpPr>
          <p:nvPr userDrawn="1"/>
        </p:nvSpPr>
        <p:spPr bwMode="auto">
          <a:xfrm>
            <a:off x="1507294" y="41935098"/>
            <a:ext cx="13635037" cy="738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de-DE" sz="2000" spc="60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869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jp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/>
          <p:cNvSpPr/>
          <p:nvPr userDrawn="1"/>
        </p:nvSpPr>
        <p:spPr>
          <a:xfrm>
            <a:off x="197606" y="183850"/>
            <a:ext cx="29880000" cy="42444000"/>
          </a:xfrm>
          <a:prstGeom prst="rect">
            <a:avLst/>
          </a:prstGeom>
          <a:noFill/>
          <a:ln w="19050">
            <a:solidFill>
              <a:srgbClr val="F8F8F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5" name="Grafik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1590" y="796777"/>
            <a:ext cx="1338185" cy="1338185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52248" y="796777"/>
            <a:ext cx="1338185" cy="1338185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9395" y="796777"/>
            <a:ext cx="1338185" cy="1338185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6815" y="796777"/>
            <a:ext cx="1338185" cy="1338185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70990" y="796777"/>
            <a:ext cx="1338185" cy="1338185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899" y="799669"/>
            <a:ext cx="8396641" cy="2203200"/>
          </a:xfrm>
          <a:prstGeom prst="rect">
            <a:avLst/>
          </a:prstGeom>
        </p:spPr>
      </p:pic>
      <p:pic>
        <p:nvPicPr>
          <p:cNvPr id="2" name="Grafik 1" descr="Ein Bild, das Grafiken, Reihe, Farbigkeit, Dreieck enthält.&#10;&#10;Automatisch generierte Beschreibung">
            <a:extLst>
              <a:ext uri="{FF2B5EF4-FFF2-40B4-BE49-F238E27FC236}">
                <a16:creationId xmlns:a16="http://schemas.microsoft.com/office/drawing/2014/main" id="{293A858F-91D9-B25B-1F8E-1C22D584C666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22877606" y="37109287"/>
            <a:ext cx="7200000" cy="5518563"/>
          </a:xfrm>
          <a:prstGeom prst="rect">
            <a:avLst/>
          </a:prstGeom>
        </p:spPr>
      </p:pic>
      <p:sp>
        <p:nvSpPr>
          <p:cNvPr id="3" name="Titelplatzhalter 1">
            <a:extLst>
              <a:ext uri="{FF2B5EF4-FFF2-40B4-BE49-F238E27FC236}">
                <a16:creationId xmlns:a16="http://schemas.microsoft.com/office/drawing/2014/main" id="{3DEE7107-ACB1-EA70-D26F-C44EA6AC995C}"/>
              </a:ext>
            </a:extLst>
          </p:cNvPr>
          <p:cNvSpPr txBox="1">
            <a:spLocks/>
          </p:cNvSpPr>
          <p:nvPr userDrawn="1"/>
        </p:nvSpPr>
        <p:spPr>
          <a:xfrm>
            <a:off x="1523801" y="2669847"/>
            <a:ext cx="28062053" cy="153099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+mj-lt"/>
                <a:ea typeface="+mj-ea"/>
                <a:cs typeface="Open Sans bold"/>
              </a:defRPr>
            </a:lvl1pPr>
          </a:lstStyle>
          <a:p>
            <a:r>
              <a:rPr lang="de-DE" sz="7100" b="1" dirty="0">
                <a:latin typeface="+mn-lt"/>
              </a:rPr>
              <a:t>LANDSCAPE 2024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ECEE8AC-9098-14A7-14B4-D171D98A4F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991"/>
          <a:stretch/>
        </p:blipFill>
        <p:spPr>
          <a:xfrm>
            <a:off x="1599080" y="852107"/>
            <a:ext cx="7419027" cy="18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594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r" defTabSz="966668" rtl="0" eaLnBrk="1" latinLnBrk="0" hangingPunct="1">
        <a:spcBef>
          <a:spcPct val="0"/>
        </a:spcBef>
        <a:buNone/>
        <a:defRPr sz="9200" kern="1200">
          <a:solidFill>
            <a:srgbClr val="404040"/>
          </a:solidFill>
          <a:latin typeface="Open Sans Bold"/>
          <a:ea typeface="+mj-ea"/>
          <a:cs typeface="Open Sans Bold"/>
        </a:defRPr>
      </a:lvl1pPr>
    </p:titleStyle>
    <p:bodyStyle>
      <a:lvl1pPr marL="0" indent="0" algn="l" defTabSz="966668" rtl="0" eaLnBrk="1" latinLnBrk="0" hangingPunct="1">
        <a:spcBef>
          <a:spcPct val="20000"/>
        </a:spcBef>
        <a:buFont typeface="Arial"/>
        <a:buNone/>
        <a:defRPr sz="6100" kern="1200">
          <a:solidFill>
            <a:schemeClr val="tx1"/>
          </a:solidFill>
          <a:latin typeface="Open Sans Bold"/>
          <a:ea typeface="+mn-ea"/>
          <a:cs typeface="Open Sans Bold"/>
        </a:defRPr>
      </a:lvl1pPr>
      <a:lvl2pPr marL="1570835" indent="-604167" algn="l" defTabSz="966668" rtl="0" eaLnBrk="1" latinLnBrk="0" hangingPunct="1">
        <a:spcBef>
          <a:spcPct val="20000"/>
        </a:spcBef>
        <a:buFont typeface="Arial"/>
        <a:buChar char="–"/>
        <a:defRPr sz="6100" kern="1200">
          <a:solidFill>
            <a:schemeClr val="tx1"/>
          </a:solidFill>
          <a:latin typeface="Open Sans Bold"/>
          <a:ea typeface="+mn-ea"/>
          <a:cs typeface="Open Sans Bold"/>
        </a:defRPr>
      </a:lvl2pPr>
      <a:lvl3pPr marL="2416669" indent="-483334" algn="l" defTabSz="966668" rtl="0" eaLnBrk="1" latinLnBrk="0" hangingPunct="1">
        <a:spcBef>
          <a:spcPct val="20000"/>
        </a:spcBef>
        <a:buFont typeface="Arial"/>
        <a:buChar char="•"/>
        <a:defRPr sz="5200" kern="1200">
          <a:solidFill>
            <a:schemeClr val="tx1"/>
          </a:solidFill>
          <a:latin typeface="Open Sans Bold"/>
          <a:ea typeface="+mn-ea"/>
          <a:cs typeface="Open Sans Bold"/>
        </a:defRPr>
      </a:lvl3pPr>
      <a:lvl4pPr marL="3383336" indent="-483334" algn="l" defTabSz="966668" rtl="0" eaLnBrk="1" latinLnBrk="0" hangingPunct="1">
        <a:spcBef>
          <a:spcPct val="20000"/>
        </a:spcBef>
        <a:buFont typeface="Arial"/>
        <a:buChar char="–"/>
        <a:defRPr sz="4400" kern="1200">
          <a:solidFill>
            <a:schemeClr val="tx1"/>
          </a:solidFill>
          <a:latin typeface="Open Sans Bold"/>
          <a:ea typeface="+mn-ea"/>
          <a:cs typeface="Open Sans Bold"/>
        </a:defRPr>
      </a:lvl4pPr>
      <a:lvl5pPr marL="4350004" indent="-483334" algn="l" defTabSz="966668" rtl="0" eaLnBrk="1" latinLnBrk="0" hangingPunct="1">
        <a:spcBef>
          <a:spcPct val="20000"/>
        </a:spcBef>
        <a:buFont typeface="Arial"/>
        <a:buChar char="»"/>
        <a:defRPr sz="4400" kern="1200">
          <a:solidFill>
            <a:schemeClr val="tx1"/>
          </a:solidFill>
          <a:latin typeface="Open Sans Bold"/>
          <a:ea typeface="+mn-ea"/>
          <a:cs typeface="Open Sans Bold"/>
        </a:defRPr>
      </a:lvl5pPr>
      <a:lvl6pPr marL="5316672" indent="-483334" algn="l" defTabSz="966668" rtl="0" eaLnBrk="1" latinLnBrk="0" hangingPunct="1">
        <a:spcBef>
          <a:spcPct val="20000"/>
        </a:spcBef>
        <a:buFont typeface="Arial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6pPr>
      <a:lvl7pPr marL="6283339" indent="-483334" algn="l" defTabSz="966668" rtl="0" eaLnBrk="1" latinLnBrk="0" hangingPunct="1">
        <a:spcBef>
          <a:spcPct val="20000"/>
        </a:spcBef>
        <a:buFont typeface="Arial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7pPr>
      <a:lvl8pPr marL="7250007" indent="-483334" algn="l" defTabSz="966668" rtl="0" eaLnBrk="1" latinLnBrk="0" hangingPunct="1">
        <a:spcBef>
          <a:spcPct val="20000"/>
        </a:spcBef>
        <a:buFont typeface="Arial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8pPr>
      <a:lvl9pPr marL="8216674" indent="-483334" algn="l" defTabSz="966668" rtl="0" eaLnBrk="1" latinLnBrk="0" hangingPunct="1">
        <a:spcBef>
          <a:spcPct val="20000"/>
        </a:spcBef>
        <a:buFont typeface="Arial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6666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966668" algn="l" defTabSz="96666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933335" algn="l" defTabSz="96666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900003" algn="l" defTabSz="96666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4pPr>
      <a:lvl5pPr marL="3866670" algn="l" defTabSz="96666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5pPr>
      <a:lvl6pPr marL="4833338" algn="l" defTabSz="96666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6pPr>
      <a:lvl7pPr marL="5800005" algn="l" defTabSz="96666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7pPr>
      <a:lvl8pPr marL="6766673" algn="l" defTabSz="96666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8pPr>
      <a:lvl9pPr marL="7733340" algn="l" defTabSz="96666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5384582" y="26555042"/>
            <a:ext cx="184666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>
              <a:latin typeface="Candara" panose="020E0502030303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0" name="Rechteck 49"/>
          <p:cNvSpPr/>
          <p:nvPr/>
        </p:nvSpPr>
        <p:spPr>
          <a:xfrm>
            <a:off x="1521291" y="9547658"/>
            <a:ext cx="12920197" cy="6248204"/>
          </a:xfrm>
          <a:prstGeom prst="rect">
            <a:avLst/>
          </a:prstGeom>
        </p:spPr>
        <p:txBody>
          <a:bodyPr wrap="square" lIns="0" tIns="360000" rIns="0" bIns="0" numCol="1">
            <a:spAutoFit/>
          </a:bodyPr>
          <a:lstStyle/>
          <a:p>
            <a:r>
              <a:rPr lang="en-US" sz="4800" dirty="0">
                <a:solidFill>
                  <a:srgbClr val="414143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Template for poster with </a:t>
            </a:r>
            <a:r>
              <a:rPr lang="en-US" sz="4800" dirty="0">
                <a:solidFill>
                  <a:schemeClr val="accent2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lot of</a:t>
            </a:r>
            <a:r>
              <a:rPr lang="en-US" sz="4800" dirty="0">
                <a:solidFill>
                  <a:srgbClr val="414143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text content</a:t>
            </a:r>
          </a:p>
          <a:p>
            <a:endParaRPr lang="en-US" sz="4800" dirty="0">
              <a:solidFill>
                <a:srgbClr val="414143"/>
              </a:solidFill>
              <a:latin typeface="Segoe UI Semibold" panose="020B07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4800" dirty="0">
                <a:solidFill>
                  <a:srgbClr val="414143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[Header] in Segoe UI </a:t>
            </a:r>
            <a:r>
              <a:rPr lang="en-US" sz="4800" dirty="0" err="1">
                <a:solidFill>
                  <a:srgbClr val="414143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Semibold</a:t>
            </a:r>
            <a:r>
              <a:rPr lang="en-US" sz="4800" dirty="0">
                <a:solidFill>
                  <a:srgbClr val="414143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48pt</a:t>
            </a:r>
          </a:p>
          <a:p>
            <a:endParaRPr lang="en-US" sz="800" dirty="0"/>
          </a:p>
          <a:p>
            <a:pPr algn="just">
              <a:lnSpc>
                <a:spcPct val="120000"/>
              </a:lnSpc>
            </a:pP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Type font and size is Segoe UI, 32pt. Lorem ipsum dolor sit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amet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consectetuer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adipiscing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elit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Aenean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commodo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ligula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eget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dolor.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Aenean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massa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Cum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sociis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natoque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penatibus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et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magnis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dis parturient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montes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nascetur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ridiculus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mus.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Donec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quam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felis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ultricies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nec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pellentesque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eu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pretium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quis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sem.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Nulla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consequat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massa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quis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enim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.. Lorem ipsum dolor sit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amet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consectetuer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adipiscing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elit</a:t>
            </a: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Aenean</a:t>
            </a:r>
            <a:endParaRPr lang="en-US" sz="3200" dirty="0">
              <a:solidFill>
                <a:srgbClr val="414143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2" name="Titelplatzhalter 1"/>
          <p:cNvSpPr txBox="1">
            <a:spLocks/>
          </p:cNvSpPr>
          <p:nvPr/>
        </p:nvSpPr>
        <p:spPr>
          <a:xfrm>
            <a:off x="1464152" y="4774140"/>
            <a:ext cx="27289769" cy="3948069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r" defTabSz="966978" rtl="0" eaLnBrk="1" latinLnBrk="0" hangingPunct="1">
              <a:spcBef>
                <a:spcPct val="0"/>
              </a:spcBef>
              <a:buNone/>
              <a:defRPr sz="9300" kern="1200">
                <a:solidFill>
                  <a:srgbClr val="404040"/>
                </a:solidFill>
                <a:latin typeface="Open Sans Bold"/>
                <a:ea typeface="+mj-ea"/>
                <a:cs typeface="Open Sans Bold"/>
              </a:defRPr>
            </a:lvl1pPr>
          </a:lstStyle>
          <a:p>
            <a:pPr algn="l"/>
            <a:r>
              <a:rPr lang="en-US" sz="7200" dirty="0">
                <a:solidFill>
                  <a:srgbClr val="414143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[Title] in Segoe UI </a:t>
            </a:r>
            <a:r>
              <a:rPr lang="en-US" sz="7200" dirty="0" err="1">
                <a:solidFill>
                  <a:srgbClr val="414143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Semibold</a:t>
            </a:r>
            <a:r>
              <a:rPr lang="en-US" sz="7200" dirty="0">
                <a:solidFill>
                  <a:srgbClr val="414143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72pt</a:t>
            </a:r>
          </a:p>
          <a:p>
            <a:pPr algn="l"/>
            <a:endParaRPr lang="en-US" sz="7200" dirty="0">
              <a:solidFill>
                <a:srgbClr val="414143"/>
              </a:solidFill>
              <a:latin typeface="Segoe UI Semibold" panose="020B07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l"/>
            <a:r>
              <a:rPr lang="en-US" sz="4800" dirty="0">
                <a:solidFill>
                  <a:srgbClr val="414143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[Authors] in Segoe UI </a:t>
            </a:r>
            <a:r>
              <a:rPr lang="en-US" sz="4800" dirty="0" err="1">
                <a:solidFill>
                  <a:srgbClr val="414143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Semibold</a:t>
            </a:r>
            <a:r>
              <a:rPr lang="en-US" sz="4800" dirty="0">
                <a:solidFill>
                  <a:srgbClr val="414143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48pt</a:t>
            </a:r>
          </a:p>
          <a:p>
            <a:pPr algn="l"/>
            <a:endParaRPr lang="en-US" sz="7200" dirty="0">
              <a:solidFill>
                <a:srgbClr val="414143"/>
              </a:solidFill>
              <a:latin typeface="Segoe UI Semibold" panose="020B07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1528819" y="15959013"/>
            <a:ext cx="12920197" cy="3465903"/>
          </a:xfrm>
          <a:prstGeom prst="rect">
            <a:avLst/>
          </a:prstGeom>
        </p:spPr>
        <p:txBody>
          <a:bodyPr wrap="square" lIns="0" tIns="360000" rIns="0" bIns="0" numCol="1">
            <a:spAutoFit/>
          </a:bodyPr>
          <a:lstStyle/>
          <a:p>
            <a:pPr lvl="0"/>
            <a:r>
              <a:rPr lang="en-US" sz="4800" dirty="0">
                <a:solidFill>
                  <a:srgbClr val="414143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[List]</a:t>
            </a:r>
            <a:endParaRPr lang="en-US" sz="3200" dirty="0">
              <a:solidFill>
                <a:srgbClr val="414143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20000"/>
              </a:lnSpc>
              <a:buClr>
                <a:srgbClr val="91A878"/>
              </a:buClr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Lists look like this</a:t>
            </a:r>
          </a:p>
          <a:p>
            <a:pPr marL="457200" indent="-457200">
              <a:lnSpc>
                <a:spcPct val="120000"/>
              </a:lnSpc>
              <a:buClr>
                <a:srgbClr val="91A878"/>
              </a:buClr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 type font is Segoe UI, 32 </a:t>
            </a:r>
            <a:r>
              <a:rPr lang="en-US" sz="32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pt</a:t>
            </a:r>
            <a:endParaRPr lang="en-US" sz="3200" dirty="0">
              <a:solidFill>
                <a:srgbClr val="414143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20000"/>
              </a:lnSpc>
              <a:buClr>
                <a:srgbClr val="91A878"/>
              </a:buClr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 list design is best obtained by copying and adjusting this exemplary list.</a:t>
            </a:r>
          </a:p>
        </p:txBody>
      </p:sp>
      <p:sp>
        <p:nvSpPr>
          <p:cNvPr id="42" name="Rechteck 41"/>
          <p:cNvSpPr/>
          <p:nvPr/>
        </p:nvSpPr>
        <p:spPr>
          <a:xfrm>
            <a:off x="15839609" y="28775827"/>
            <a:ext cx="12850814" cy="8278812"/>
          </a:xfrm>
          <a:prstGeom prst="rect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 w="76200">
            <a:solidFill>
              <a:srgbClr val="4BA04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400" dirty="0">
                <a:solidFill>
                  <a:srgbClr val="4BA046"/>
                </a:solidFill>
              </a:rPr>
              <a:t>Picture </a:t>
            </a:r>
            <a:r>
              <a:rPr lang="de-DE" sz="5400" dirty="0" err="1">
                <a:solidFill>
                  <a:srgbClr val="4BA046"/>
                </a:solidFill>
              </a:rPr>
              <a:t>placeholder</a:t>
            </a:r>
            <a:endParaRPr lang="de-DE" sz="5400" dirty="0">
              <a:solidFill>
                <a:srgbClr val="4BA046"/>
              </a:solidFill>
            </a:endParaRPr>
          </a:p>
          <a:p>
            <a:pPr algn="ctr"/>
            <a:endParaRPr lang="de-DE" sz="4000" dirty="0">
              <a:solidFill>
                <a:srgbClr val="C00000"/>
              </a:solidFill>
            </a:endParaRPr>
          </a:p>
          <a:p>
            <a:pPr algn="ctr"/>
            <a:r>
              <a:rPr lang="de-DE" dirty="0" err="1">
                <a:solidFill>
                  <a:srgbClr val="4BA046"/>
                </a:solidFill>
              </a:rPr>
              <a:t>Include</a:t>
            </a:r>
            <a:r>
              <a:rPr lang="de-DE" dirty="0">
                <a:solidFill>
                  <a:srgbClr val="4BA046"/>
                </a:solidFill>
              </a:rPr>
              <a:t> a </a:t>
            </a:r>
            <a:r>
              <a:rPr lang="de-DE" dirty="0" err="1">
                <a:solidFill>
                  <a:srgbClr val="4BA046"/>
                </a:solidFill>
              </a:rPr>
              <a:t>picture</a:t>
            </a:r>
            <a:r>
              <a:rPr lang="de-DE" dirty="0">
                <a:solidFill>
                  <a:srgbClr val="4BA046"/>
                </a:solidFill>
              </a:rPr>
              <a:t> </a:t>
            </a:r>
            <a:r>
              <a:rPr lang="de-DE" dirty="0" err="1">
                <a:solidFill>
                  <a:srgbClr val="4BA046"/>
                </a:solidFill>
              </a:rPr>
              <a:t>file</a:t>
            </a:r>
            <a:r>
              <a:rPr lang="de-DE" dirty="0">
                <a:solidFill>
                  <a:srgbClr val="4BA046"/>
                </a:solidFill>
              </a:rPr>
              <a:t> </a:t>
            </a:r>
            <a:r>
              <a:rPr lang="de-DE" dirty="0" err="1">
                <a:solidFill>
                  <a:srgbClr val="4BA046"/>
                </a:solidFill>
              </a:rPr>
              <a:t>with</a:t>
            </a:r>
            <a:r>
              <a:rPr lang="de-DE" dirty="0">
                <a:solidFill>
                  <a:srgbClr val="4BA046"/>
                </a:solidFill>
              </a:rPr>
              <a:t> </a:t>
            </a:r>
            <a:r>
              <a:rPr lang="de-DE" dirty="0" err="1">
                <a:solidFill>
                  <a:srgbClr val="4BA046"/>
                </a:solidFill>
              </a:rPr>
              <a:t>the</a:t>
            </a:r>
            <a:r>
              <a:rPr lang="de-DE" dirty="0">
                <a:solidFill>
                  <a:srgbClr val="4BA046"/>
                </a:solidFill>
              </a:rPr>
              <a:t> </a:t>
            </a:r>
            <a:r>
              <a:rPr lang="de-DE" dirty="0" err="1">
                <a:solidFill>
                  <a:srgbClr val="4BA046"/>
                </a:solidFill>
              </a:rPr>
              <a:t>minimum</a:t>
            </a:r>
            <a:r>
              <a:rPr lang="de-DE" dirty="0">
                <a:solidFill>
                  <a:srgbClr val="4BA046"/>
                </a:solidFill>
              </a:rPr>
              <a:t> </a:t>
            </a:r>
            <a:r>
              <a:rPr lang="de-DE" dirty="0" err="1">
                <a:solidFill>
                  <a:srgbClr val="4BA046"/>
                </a:solidFill>
              </a:rPr>
              <a:t>width</a:t>
            </a:r>
            <a:r>
              <a:rPr lang="de-DE" dirty="0">
                <a:solidFill>
                  <a:srgbClr val="4BA046"/>
                </a:solidFill>
              </a:rPr>
              <a:t> </a:t>
            </a:r>
            <a:r>
              <a:rPr lang="de-DE" dirty="0" err="1">
                <a:solidFill>
                  <a:srgbClr val="4BA046"/>
                </a:solidFill>
              </a:rPr>
              <a:t>of</a:t>
            </a:r>
            <a:r>
              <a:rPr lang="de-DE" dirty="0">
                <a:solidFill>
                  <a:srgbClr val="4BA046"/>
                </a:solidFill>
              </a:rPr>
              <a:t> 2250 </a:t>
            </a:r>
            <a:r>
              <a:rPr lang="de-DE" dirty="0" err="1">
                <a:solidFill>
                  <a:srgbClr val="4BA046"/>
                </a:solidFill>
              </a:rPr>
              <a:t>px</a:t>
            </a:r>
            <a:r>
              <a:rPr lang="de-DE" dirty="0">
                <a:solidFill>
                  <a:srgbClr val="4BA046"/>
                </a:solidFill>
              </a:rPr>
              <a:t>.</a:t>
            </a:r>
          </a:p>
          <a:p>
            <a:pPr algn="ctr"/>
            <a:endParaRPr lang="de-DE" dirty="0">
              <a:solidFill>
                <a:srgbClr val="4BA046"/>
              </a:solidFill>
            </a:endParaRPr>
          </a:p>
          <a:p>
            <a:pPr algn="ctr"/>
            <a:endParaRPr lang="de-DE" dirty="0">
              <a:solidFill>
                <a:srgbClr val="4BA046"/>
              </a:solidFill>
            </a:endParaRPr>
          </a:p>
        </p:txBody>
      </p:sp>
      <p:grpSp>
        <p:nvGrpSpPr>
          <p:cNvPr id="9" name="Gruppieren 8"/>
          <p:cNvGrpSpPr/>
          <p:nvPr/>
        </p:nvGrpSpPr>
        <p:grpSpPr>
          <a:xfrm>
            <a:off x="2188839" y="28773926"/>
            <a:ext cx="12920197" cy="4180082"/>
            <a:chOff x="15833724" y="19001607"/>
            <a:chExt cx="12920197" cy="4180082"/>
          </a:xfrm>
        </p:grpSpPr>
        <p:sp>
          <p:nvSpPr>
            <p:cNvPr id="26" name="Rechteck 25"/>
            <p:cNvSpPr/>
            <p:nvPr/>
          </p:nvSpPr>
          <p:spPr>
            <a:xfrm>
              <a:off x="15833724" y="19001607"/>
              <a:ext cx="12920197" cy="4179945"/>
            </a:xfrm>
            <a:prstGeom prst="rect">
              <a:avLst/>
            </a:prstGeom>
          </p:spPr>
          <p:txBody>
            <a:bodyPr wrap="square" lIns="0" tIns="360000" rIns="0" bIns="0" numCol="1">
              <a:spAutoFit/>
            </a:bodyPr>
            <a:lstStyle/>
            <a:p>
              <a:r>
                <a:rPr lang="en-US" sz="4800" dirty="0">
                  <a:solidFill>
                    <a:srgbClr val="414143"/>
                  </a:solidFill>
                  <a:latin typeface="Segoe UI Semibold" panose="020B07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[How to copy text from old posters]</a:t>
              </a:r>
            </a:p>
            <a:p>
              <a:endParaRPr lang="en-US" sz="800" dirty="0"/>
            </a:p>
            <a:p>
              <a:pPr algn="just">
                <a:lnSpc>
                  <a:spcPct val="120000"/>
                </a:lnSpc>
              </a:pPr>
              <a:r>
                <a:rPr lang="en-US" sz="3200" dirty="0">
                  <a:solidFill>
                    <a:srgbClr val="414143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Do </a:t>
              </a:r>
              <a:r>
                <a:rPr lang="en-US" sz="3200" b="1" dirty="0">
                  <a:solidFill>
                    <a:schemeClr val="accent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NOT </a:t>
              </a:r>
              <a:r>
                <a:rPr lang="en-US" sz="3200" dirty="0">
                  <a:solidFill>
                    <a:srgbClr val="414143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simply copy and paste! </a:t>
              </a:r>
            </a:p>
            <a:p>
              <a:pPr marL="514350" indent="-514350" algn="just">
                <a:lnSpc>
                  <a:spcPct val="120000"/>
                </a:lnSpc>
                <a:buFont typeface="+mj-lt"/>
                <a:buAutoNum type="arabicPeriod"/>
              </a:pPr>
              <a:r>
                <a:rPr lang="en-US" sz="3200" dirty="0">
                  <a:solidFill>
                    <a:srgbClr val="414143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Copy the text in the old poster.</a:t>
              </a:r>
            </a:p>
            <a:p>
              <a:pPr marL="514350" indent="-514350" algn="just">
                <a:lnSpc>
                  <a:spcPct val="120000"/>
                </a:lnSpc>
                <a:buFont typeface="+mj-lt"/>
                <a:buAutoNum type="arabicPeriod"/>
              </a:pPr>
              <a:r>
                <a:rPr lang="en-US" sz="3200" dirty="0">
                  <a:solidFill>
                    <a:srgbClr val="414143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Right click inside the text box, exactly where you want to put the text in your new poster.</a:t>
              </a:r>
            </a:p>
            <a:p>
              <a:pPr marL="514350" indent="-514350" algn="just">
                <a:lnSpc>
                  <a:spcPct val="120000"/>
                </a:lnSpc>
                <a:buFont typeface="+mj-lt"/>
                <a:buAutoNum type="arabicPeriod"/>
              </a:pPr>
              <a:r>
                <a:rPr lang="en-US" sz="3200" dirty="0">
                  <a:solidFill>
                    <a:srgbClr val="414143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Click </a:t>
              </a:r>
            </a:p>
          </p:txBody>
        </p:sp>
        <p:pic>
          <p:nvPicPr>
            <p:cNvPr id="4" name="Grafik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246696" y="22454029"/>
              <a:ext cx="801912" cy="727660"/>
            </a:xfrm>
            <a:prstGeom prst="rect">
              <a:avLst/>
            </a:prstGeom>
          </p:spPr>
        </p:pic>
      </p:grpSp>
      <p:sp>
        <p:nvSpPr>
          <p:cNvPr id="29" name="Rechteck 28"/>
          <p:cNvSpPr/>
          <p:nvPr/>
        </p:nvSpPr>
        <p:spPr>
          <a:xfrm>
            <a:off x="15833725" y="37106684"/>
            <a:ext cx="12920197" cy="702070"/>
          </a:xfrm>
          <a:prstGeom prst="rect">
            <a:avLst/>
          </a:prstGeom>
        </p:spPr>
        <p:txBody>
          <a:bodyPr wrap="square" lIns="0" tIns="360000" rIns="0" bIns="0" numCol="1">
            <a:spAutoFit/>
          </a:bodyPr>
          <a:lstStyle/>
          <a:p>
            <a:pPr algn="just"/>
            <a:r>
              <a:rPr lang="en-US" sz="22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[Caption] in Segoe UI, 22pt  </a:t>
            </a:r>
          </a:p>
        </p:txBody>
      </p:sp>
      <p:sp>
        <p:nvSpPr>
          <p:cNvPr id="32" name="Rechteck 31"/>
          <p:cNvSpPr/>
          <p:nvPr/>
        </p:nvSpPr>
        <p:spPr>
          <a:xfrm>
            <a:off x="253789" y="41051447"/>
            <a:ext cx="1275030" cy="6616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3500" b="1" dirty="0">
                <a:solidFill>
                  <a:schemeClr val="bg1"/>
                </a:solidFill>
              </a:rPr>
              <a:t>#001</a:t>
            </a:r>
          </a:p>
        </p:txBody>
      </p:sp>
      <p:sp>
        <p:nvSpPr>
          <p:cNvPr id="34" name="Titelplatzhalter 1"/>
          <p:cNvSpPr txBox="1">
            <a:spLocks/>
          </p:cNvSpPr>
          <p:nvPr/>
        </p:nvSpPr>
        <p:spPr>
          <a:xfrm>
            <a:off x="16171242" y="2407192"/>
            <a:ext cx="1956402" cy="76538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r" defTabSz="966978" rtl="0" eaLnBrk="1" latinLnBrk="0" hangingPunct="1">
              <a:spcBef>
                <a:spcPct val="0"/>
              </a:spcBef>
              <a:buNone/>
              <a:defRPr sz="9300" kern="1200">
                <a:solidFill>
                  <a:srgbClr val="404040"/>
                </a:solidFill>
                <a:latin typeface="Open Sans Bold"/>
                <a:ea typeface="+mj-ea"/>
                <a:cs typeface="Open Sans Bold"/>
              </a:defRPr>
            </a:lvl1pPr>
          </a:lstStyle>
          <a:p>
            <a:pPr algn="ctr"/>
            <a:r>
              <a:rPr lang="en-US" sz="2200" dirty="0">
                <a:solidFill>
                  <a:schemeClr val="bg1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Landscape Functioning</a:t>
            </a:r>
          </a:p>
        </p:txBody>
      </p:sp>
      <p:sp>
        <p:nvSpPr>
          <p:cNvPr id="35" name="Titelplatzhalter 1"/>
          <p:cNvSpPr txBox="1">
            <a:spLocks/>
          </p:cNvSpPr>
          <p:nvPr/>
        </p:nvSpPr>
        <p:spPr>
          <a:xfrm>
            <a:off x="23870044" y="2407192"/>
            <a:ext cx="2599322" cy="76538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r" defTabSz="966978" rtl="0" eaLnBrk="1" latinLnBrk="0" hangingPunct="1">
              <a:spcBef>
                <a:spcPct val="0"/>
              </a:spcBef>
              <a:buNone/>
              <a:defRPr sz="9300" kern="1200">
                <a:solidFill>
                  <a:srgbClr val="404040"/>
                </a:solidFill>
                <a:latin typeface="Open Sans Bold"/>
                <a:ea typeface="+mj-ea"/>
                <a:cs typeface="Open Sans Bold"/>
              </a:defRPr>
            </a:lvl1pPr>
          </a:lstStyle>
          <a:p>
            <a:pPr algn="ctr"/>
            <a:r>
              <a:rPr lang="en-US" sz="2200" dirty="0">
                <a:solidFill>
                  <a:schemeClr val="bg1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Data Analysis </a:t>
            </a:r>
            <a:br>
              <a:rPr lang="en-US" sz="2200" dirty="0">
                <a:solidFill>
                  <a:schemeClr val="bg1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2200" dirty="0">
                <a:solidFill>
                  <a:schemeClr val="bg1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&amp; Simulation</a:t>
            </a:r>
          </a:p>
        </p:txBody>
      </p:sp>
      <p:sp>
        <p:nvSpPr>
          <p:cNvPr id="36" name="Titelplatzhalter 1"/>
          <p:cNvSpPr txBox="1">
            <a:spLocks/>
          </p:cNvSpPr>
          <p:nvPr/>
        </p:nvSpPr>
        <p:spPr>
          <a:xfrm>
            <a:off x="18725273" y="2407192"/>
            <a:ext cx="2186379" cy="76538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r" defTabSz="966978" rtl="0" eaLnBrk="1" latinLnBrk="0" hangingPunct="1">
              <a:spcBef>
                <a:spcPct val="0"/>
              </a:spcBef>
              <a:buNone/>
              <a:defRPr sz="9300" kern="1200">
                <a:solidFill>
                  <a:srgbClr val="404040"/>
                </a:solidFill>
                <a:latin typeface="Open Sans Bold"/>
                <a:ea typeface="+mj-ea"/>
                <a:cs typeface="Open Sans Bold"/>
              </a:defRPr>
            </a:lvl1pPr>
          </a:lstStyle>
          <a:p>
            <a:pPr algn="ctr"/>
            <a:r>
              <a:rPr lang="en-US" sz="2200" dirty="0">
                <a:solidFill>
                  <a:schemeClr val="bg1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Land Use &amp;</a:t>
            </a:r>
          </a:p>
          <a:p>
            <a:pPr algn="ctr"/>
            <a:r>
              <a:rPr lang="en-US" sz="2200" dirty="0">
                <a:solidFill>
                  <a:schemeClr val="bg1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Governance</a:t>
            </a:r>
          </a:p>
        </p:txBody>
      </p:sp>
      <p:sp>
        <p:nvSpPr>
          <p:cNvPr id="37" name="Titelplatzhalter 1"/>
          <p:cNvSpPr txBox="1">
            <a:spLocks/>
          </p:cNvSpPr>
          <p:nvPr/>
        </p:nvSpPr>
        <p:spPr>
          <a:xfrm>
            <a:off x="20877568" y="2421974"/>
            <a:ext cx="3253564" cy="76538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r" defTabSz="966978" rtl="0" eaLnBrk="1" latinLnBrk="0" hangingPunct="1">
              <a:spcBef>
                <a:spcPct val="0"/>
              </a:spcBef>
              <a:buNone/>
              <a:defRPr sz="9300" kern="1200">
                <a:solidFill>
                  <a:srgbClr val="404040"/>
                </a:solidFill>
                <a:latin typeface="Open Sans Bold"/>
                <a:ea typeface="+mj-ea"/>
                <a:cs typeface="Open Sans Bold"/>
              </a:defRPr>
            </a:lvl1pPr>
          </a:lstStyle>
          <a:p>
            <a:pPr algn="ctr"/>
            <a:r>
              <a:rPr lang="en-US" sz="2200" dirty="0">
                <a:solidFill>
                  <a:schemeClr val="bg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Agricultural </a:t>
            </a:r>
            <a:br>
              <a:rPr lang="en-US" sz="2200" dirty="0">
                <a:solidFill>
                  <a:schemeClr val="bg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2200" dirty="0">
                <a:solidFill>
                  <a:schemeClr val="bg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Landscape Systems</a:t>
            </a:r>
          </a:p>
        </p:txBody>
      </p:sp>
      <p:sp>
        <p:nvSpPr>
          <p:cNvPr id="38" name="Titelplatzhalter 1"/>
          <p:cNvSpPr txBox="1">
            <a:spLocks/>
          </p:cNvSpPr>
          <p:nvPr/>
        </p:nvSpPr>
        <p:spPr>
          <a:xfrm>
            <a:off x="26675518" y="2407192"/>
            <a:ext cx="2330924" cy="76538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r" defTabSz="966978" rtl="0" eaLnBrk="1" latinLnBrk="0" hangingPunct="1">
              <a:spcBef>
                <a:spcPct val="0"/>
              </a:spcBef>
              <a:buNone/>
              <a:defRPr sz="9300" kern="1200">
                <a:solidFill>
                  <a:srgbClr val="404040"/>
                </a:solidFill>
                <a:latin typeface="Open Sans Bold"/>
                <a:ea typeface="+mj-ea"/>
                <a:cs typeface="Open Sans Bold"/>
              </a:defRPr>
            </a:lvl1pPr>
          </a:lstStyle>
          <a:p>
            <a:pPr algn="ctr"/>
            <a:r>
              <a:rPr lang="en-US" sz="2200" dirty="0">
                <a:solidFill>
                  <a:schemeClr val="bg1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Experimental</a:t>
            </a:r>
          </a:p>
          <a:p>
            <a:pPr algn="ctr"/>
            <a:r>
              <a:rPr lang="en-US" sz="2200" dirty="0">
                <a:solidFill>
                  <a:schemeClr val="bg1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Infrastructure</a:t>
            </a:r>
          </a:p>
        </p:txBody>
      </p:sp>
      <p:sp>
        <p:nvSpPr>
          <p:cNvPr id="40" name="Rechteck 39"/>
          <p:cNvSpPr/>
          <p:nvPr/>
        </p:nvSpPr>
        <p:spPr>
          <a:xfrm>
            <a:off x="15839609" y="9547658"/>
            <a:ext cx="12920197" cy="6248204"/>
          </a:xfrm>
          <a:prstGeom prst="rect">
            <a:avLst/>
          </a:prstGeom>
        </p:spPr>
        <p:txBody>
          <a:bodyPr wrap="square" lIns="0" tIns="360000" rIns="0" bIns="0" numCol="1">
            <a:spAutoFit/>
          </a:bodyPr>
          <a:lstStyle/>
          <a:p>
            <a:r>
              <a:rPr lang="en-US" sz="4800" dirty="0">
                <a:solidFill>
                  <a:srgbClr val="414143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Template for poster with </a:t>
            </a:r>
            <a:r>
              <a:rPr lang="en-US" sz="4800" dirty="0">
                <a:solidFill>
                  <a:schemeClr val="accent2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little</a:t>
            </a:r>
            <a:r>
              <a:rPr lang="en-US" sz="4800" dirty="0">
                <a:solidFill>
                  <a:srgbClr val="414143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text content</a:t>
            </a:r>
          </a:p>
          <a:p>
            <a:endParaRPr lang="en-US" sz="4800" dirty="0">
              <a:solidFill>
                <a:srgbClr val="414143"/>
              </a:solidFill>
              <a:latin typeface="Segoe UI Semibold" panose="020B07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4800" dirty="0">
                <a:solidFill>
                  <a:srgbClr val="414143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[Header] in Segoe UI </a:t>
            </a:r>
            <a:r>
              <a:rPr lang="en-US" sz="4800" dirty="0" err="1">
                <a:solidFill>
                  <a:srgbClr val="414143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Semibold</a:t>
            </a:r>
            <a:r>
              <a:rPr lang="en-US" sz="4800" dirty="0">
                <a:solidFill>
                  <a:srgbClr val="414143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48pt</a:t>
            </a:r>
          </a:p>
          <a:p>
            <a:endParaRPr lang="en-US" sz="800" dirty="0"/>
          </a:p>
          <a:p>
            <a:pPr algn="just">
              <a:lnSpc>
                <a:spcPct val="120000"/>
              </a:lnSpc>
            </a:pPr>
            <a:r>
              <a:rPr lang="en-US" sz="48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Type font and size is Segoe UI, 48 pt. Lorem ipsum dolor sit </a:t>
            </a:r>
            <a:r>
              <a:rPr lang="en-US" sz="48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amet</a:t>
            </a:r>
            <a:r>
              <a:rPr lang="en-US" sz="48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48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consectetuer</a:t>
            </a:r>
            <a:r>
              <a:rPr lang="en-US" sz="48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48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adipiscing</a:t>
            </a:r>
            <a:r>
              <a:rPr lang="en-US" sz="48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48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elit</a:t>
            </a:r>
            <a:r>
              <a:rPr lang="en-US" sz="48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 sz="48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Aenean</a:t>
            </a:r>
            <a:r>
              <a:rPr lang="en-US" sz="48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48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commodo</a:t>
            </a:r>
            <a:r>
              <a:rPr lang="en-US" sz="48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ligula </a:t>
            </a:r>
            <a:r>
              <a:rPr lang="en-US" sz="48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eget</a:t>
            </a:r>
            <a:r>
              <a:rPr lang="en-US" sz="48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dolor. </a:t>
            </a:r>
            <a:r>
              <a:rPr lang="en-US" sz="48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Aenean</a:t>
            </a:r>
            <a:r>
              <a:rPr lang="en-US" sz="48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48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massa</a:t>
            </a:r>
            <a:r>
              <a:rPr lang="en-US" sz="48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Cum </a:t>
            </a:r>
            <a:r>
              <a:rPr lang="en-US" sz="48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sociis</a:t>
            </a:r>
            <a:r>
              <a:rPr lang="en-US" sz="48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48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natoque</a:t>
            </a:r>
            <a:r>
              <a:rPr lang="en-US" sz="48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48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penatibus</a:t>
            </a:r>
            <a:endParaRPr lang="en-US" sz="4800" dirty="0">
              <a:solidFill>
                <a:srgbClr val="414143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4" name="Rechteck 43"/>
          <p:cNvSpPr/>
          <p:nvPr/>
        </p:nvSpPr>
        <p:spPr>
          <a:xfrm>
            <a:off x="15847137" y="15959013"/>
            <a:ext cx="12920197" cy="4647765"/>
          </a:xfrm>
          <a:prstGeom prst="rect">
            <a:avLst/>
          </a:prstGeom>
        </p:spPr>
        <p:txBody>
          <a:bodyPr wrap="square" lIns="0" tIns="360000" rIns="0" bIns="0" numCol="1">
            <a:spAutoFit/>
          </a:bodyPr>
          <a:lstStyle/>
          <a:p>
            <a:pPr lvl="0"/>
            <a:r>
              <a:rPr lang="en-US" sz="4800" dirty="0">
                <a:solidFill>
                  <a:srgbClr val="414143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[List]</a:t>
            </a:r>
            <a:endParaRPr lang="en-US" sz="3200" dirty="0">
              <a:solidFill>
                <a:srgbClr val="414143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20000"/>
              </a:lnSpc>
              <a:buClr>
                <a:srgbClr val="91A878"/>
              </a:buClr>
              <a:buFont typeface="Wingdings" panose="05000000000000000000" pitchFamily="2" charset="2"/>
              <a:buChar char="§"/>
            </a:pPr>
            <a:r>
              <a:rPr lang="en-US" sz="48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Lists look like this</a:t>
            </a:r>
          </a:p>
          <a:p>
            <a:pPr marL="457200" indent="-457200">
              <a:lnSpc>
                <a:spcPct val="120000"/>
              </a:lnSpc>
              <a:buClr>
                <a:srgbClr val="91A878"/>
              </a:buClr>
              <a:buFont typeface="Wingdings" panose="05000000000000000000" pitchFamily="2" charset="2"/>
              <a:buChar char="§"/>
            </a:pPr>
            <a:r>
              <a:rPr lang="en-US" sz="48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 type font is Segoe UI, 48 </a:t>
            </a:r>
            <a:r>
              <a:rPr lang="en-US" sz="4800" dirty="0" err="1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pt</a:t>
            </a:r>
            <a:endParaRPr lang="en-US" sz="4800" dirty="0">
              <a:solidFill>
                <a:srgbClr val="414143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20000"/>
              </a:lnSpc>
              <a:buClr>
                <a:srgbClr val="91A878"/>
              </a:buClr>
              <a:buFont typeface="Wingdings" panose="05000000000000000000" pitchFamily="2" charset="2"/>
              <a:buChar char="§"/>
            </a:pPr>
            <a:r>
              <a:rPr lang="en-US" sz="4800" dirty="0">
                <a:solidFill>
                  <a:srgbClr val="41414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 list design is best obtained by copying and adjusting this exemplary list.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C42C40B7-511A-FF91-C00E-FED13FD7FEB6}"/>
              </a:ext>
            </a:extLst>
          </p:cNvPr>
          <p:cNvSpPr/>
          <p:nvPr/>
        </p:nvSpPr>
        <p:spPr>
          <a:xfrm>
            <a:off x="1464152" y="40143165"/>
            <a:ext cx="19369689" cy="2388771"/>
          </a:xfrm>
          <a:prstGeom prst="rect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 w="76200">
            <a:solidFill>
              <a:srgbClr val="4BA04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400" dirty="0">
                <a:solidFill>
                  <a:srgbClr val="4BA046"/>
                </a:solidFill>
              </a:rPr>
              <a:t>Picture </a:t>
            </a:r>
            <a:r>
              <a:rPr lang="de-DE" sz="5400" dirty="0" err="1">
                <a:solidFill>
                  <a:srgbClr val="4BA046"/>
                </a:solidFill>
              </a:rPr>
              <a:t>placeholder</a:t>
            </a:r>
            <a:r>
              <a:rPr lang="de-DE" sz="5400" dirty="0">
                <a:solidFill>
                  <a:srgbClr val="4BA046"/>
                </a:solidFill>
              </a:rPr>
              <a:t> </a:t>
            </a:r>
            <a:r>
              <a:rPr lang="de-DE" sz="5400" dirty="0" err="1">
                <a:solidFill>
                  <a:srgbClr val="4BA046"/>
                </a:solidFill>
              </a:rPr>
              <a:t>for</a:t>
            </a:r>
            <a:r>
              <a:rPr lang="de-DE" sz="5400" dirty="0">
                <a:solidFill>
                  <a:srgbClr val="4BA046"/>
                </a:solidFill>
              </a:rPr>
              <a:t> </a:t>
            </a:r>
            <a:r>
              <a:rPr lang="de-DE" sz="5400" dirty="0" err="1">
                <a:solidFill>
                  <a:srgbClr val="4BA046"/>
                </a:solidFill>
              </a:rPr>
              <a:t>logos</a:t>
            </a:r>
            <a:r>
              <a:rPr lang="de-DE" dirty="0">
                <a:solidFill>
                  <a:srgbClr val="4BA046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3014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-Design">
  <a:themeElements>
    <a:clrScheme name="ZALF Farben">
      <a:dk1>
        <a:srgbClr val="414143"/>
      </a:dk1>
      <a:lt1>
        <a:srgbClr val="FFFFFF"/>
      </a:lt1>
      <a:dk2>
        <a:srgbClr val="49A34B"/>
      </a:dk2>
      <a:lt2>
        <a:srgbClr val="414143"/>
      </a:lt2>
      <a:accent1>
        <a:srgbClr val="647629"/>
      </a:accent1>
      <a:accent2>
        <a:srgbClr val="9DAE21"/>
      </a:accent2>
      <a:accent3>
        <a:srgbClr val="2C7B33"/>
      </a:accent3>
      <a:accent4>
        <a:srgbClr val="3AAE6C"/>
      </a:accent4>
      <a:accent5>
        <a:srgbClr val="366C62"/>
      </a:accent5>
      <a:accent6>
        <a:srgbClr val="009999"/>
      </a:accent6>
      <a:hlink>
        <a:srgbClr val="0033CC"/>
      </a:hlink>
      <a:folHlink>
        <a:srgbClr val="660066"/>
      </a:folHlink>
    </a:clrScheme>
    <a:fontScheme name="Standartschriften_ZALF_Poster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rtierung xmlns="cef5e963-5a32-4926-b99c-c2a523f2f1f9" xsi:nil="true"/>
    <KeywordsZALF xmlns="cef5e963-5a32-4926-b99c-c2a523f2f1f9" xsi:nil="true"/>
    <DokumentSprache xmlns="cef5e963-5a32-4926-b99c-c2a523f2f1f9">Englisch</DokumentSprache>
    <g279002bde4745f3b5d37784b2d551e7 xmlns="cef5e963-5a32-4926-b99c-c2a523f2f1f9">
      <Terms xmlns="http://schemas.microsoft.com/office/infopath/2007/PartnerControls">
        <TermInfo xmlns="http://schemas.microsoft.com/office/infopath/2007/PartnerControls">
          <TermName xmlns="http://schemas.microsoft.com/office/infopath/2007/PartnerControls">Dokumentencenter</TermName>
          <TermId xmlns="http://schemas.microsoft.com/office/infopath/2007/PartnerControls">bc07e51b-8fbd-4ce7-bbff-5e128e18a345</TermId>
        </TermInfo>
        <TermInfo xmlns="http://schemas.microsoft.com/office/infopath/2007/PartnerControls">
          <TermName xmlns="http://schemas.microsoft.com/office/infopath/2007/PartnerControls"> Presse- ＆ Öffentlichkeitsarbeit</TermName>
          <TermId xmlns="http://schemas.microsoft.com/office/infopath/2007/PartnerControls">72396bba-feab-4209-9eac-00fcbaf4408f</TermId>
        </TermInfo>
        <TermInfo xmlns="http://schemas.microsoft.com/office/infopath/2007/PartnerControls">
          <TermName xmlns="http://schemas.microsoft.com/office/infopath/2007/PartnerControls"> Logos ＆ Vorlagen</TermName>
          <TermId xmlns="http://schemas.microsoft.com/office/infopath/2007/PartnerControls">7be4955d-9f5d-434d-994d-9343b4e630f9</TermId>
        </TermInfo>
      </Terms>
    </g279002bde4745f3b5d37784b2d551e7>
    <DokumentKategorieZALF xmlns="cef5e963-5a32-4926-b99c-c2a523f2f1f9">40</DokumentKategorieZALF>
    <TaxCatchAll xmlns="cef5e963-5a32-4926-b99c-c2a523f2f1f9">
      <Value>36</Value>
      <Value>44</Value>
      <Value>43</Value>
    </TaxCatchAll>
    <lcf76f155ced4ddcb4097134ff3c332f xmlns="869f4e91-6d04-4314-a048-254ebaf942cc">
      <Terms xmlns="http://schemas.microsoft.com/office/infopath/2007/PartnerControls"/>
    </lcf76f155ced4ddcb4097134ff3c332f>
    <SchlagworteZALF xmlns="cef5e963-5a32-4926-b99c-c2a523f2f1f9">
      <Value>605</Value>
    </SchlagworteZAL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ZALFDokumentSortiert" ma:contentTypeID="0x0101008FFAAF7EF1943B44A1838E9336CBD5D10300E19999747C81F64B8E7B7766490C0291" ma:contentTypeVersion="270" ma:contentTypeDescription="erbt von ZALFDokument + Sortierung Feld" ma:contentTypeScope="" ma:versionID="e0deac38232466d636f0b1896dc489b4">
  <xsd:schema xmlns:xsd="http://www.w3.org/2001/XMLSchema" xmlns:xs="http://www.w3.org/2001/XMLSchema" xmlns:p="http://schemas.microsoft.com/office/2006/metadata/properties" xmlns:ns2="cef5e963-5a32-4926-b99c-c2a523f2f1f9" xmlns:ns3="869f4e91-6d04-4314-a048-254ebaf942cc" targetNamespace="http://schemas.microsoft.com/office/2006/metadata/properties" ma:root="true" ma:fieldsID="71f5a04b28c552b11aa22f24248bc6f8" ns2:_="" ns3:_="">
    <xsd:import namespace="cef5e963-5a32-4926-b99c-c2a523f2f1f9"/>
    <xsd:import namespace="869f4e91-6d04-4314-a048-254ebaf942cc"/>
    <xsd:element name="properties">
      <xsd:complexType>
        <xsd:sequence>
          <xsd:element name="documentManagement">
            <xsd:complexType>
              <xsd:all>
                <xsd:element ref="ns2:Sortierung" minOccurs="0"/>
                <xsd:element ref="ns2:SchlagworteZALF" minOccurs="0"/>
                <xsd:element ref="ns2:KeywordsZALF" minOccurs="0"/>
                <xsd:element ref="ns2:DokumentKategorieZALF" minOccurs="0"/>
                <xsd:element ref="ns2:DokumentSprache"/>
                <xsd:element ref="ns2:KeywordsZALF_x003a_Term" minOccurs="0"/>
                <xsd:element ref="ns2:KeywordsZALF_x003a_ShortName" minOccurs="0"/>
                <xsd:element ref="ns2:KeywordsZALF_x003a_KurzName" minOccurs="0"/>
                <xsd:element ref="ns2:KeywordsZALF_x003a_Begriff" minOccurs="0"/>
                <xsd:element ref="ns2:TaxCatchAllLabel" minOccurs="0"/>
                <xsd:element ref="ns2:g279002bde4745f3b5d37784b2d551e7" minOccurs="0"/>
                <xsd:element ref="ns2:SchlagworteZALF_x003a_Synonyme" minOccurs="0"/>
                <xsd:element ref="ns2:SchlagworteZALF_x003a_Begriff" minOccurs="0"/>
                <xsd:element ref="ns2:SchlagworteZALF_x003a_ShortName" minOccurs="0"/>
                <xsd:element ref="ns2:SchlagworteZALF_x003a_KurzName" minOccurs="0"/>
                <xsd:element ref="ns2:SchlagworteZALF_x003a_Term" minOccurs="0"/>
                <xsd:element ref="ns2:SchlagworteZALF_x003a_Synonyms" minOccurs="0"/>
                <xsd:element ref="ns2:TaxCatchAll" minOccurs="0"/>
                <xsd:element ref="ns2:DokumentKategorieZALF_x003a_KurzName" minOccurs="0"/>
                <xsd:element ref="ns2:DokumentKategorieZALF_x003a_Synonyms" minOccurs="0"/>
                <xsd:element ref="ns2:DokumentKategorieZALF_x003a_Begriff" minOccurs="0"/>
                <xsd:element ref="ns2:DokumentKategorieZALF_x003a_Term" minOccurs="0"/>
                <xsd:element ref="ns2:DokumentKategorieZALF_x003a_Synonyme" minOccurs="0"/>
                <xsd:element ref="ns2:DokumentKategorieZALF_x003a_ShortName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f5e963-5a32-4926-b99c-c2a523f2f1f9" elementFormDefault="qualified">
    <xsd:import namespace="http://schemas.microsoft.com/office/2006/documentManagement/types"/>
    <xsd:import namespace="http://schemas.microsoft.com/office/infopath/2007/PartnerControls"/>
    <xsd:element name="Sortierung" ma:index="2" nillable="true" ma:displayName="Sortierung" ma:decimals="0" ma:internalName="Sortierung" ma:percentage="FALSE">
      <xsd:simpleType>
        <xsd:restriction base="dms:Number"/>
      </xsd:simpleType>
    </xsd:element>
    <xsd:element name="SchlagworteZALF" ma:index="3" nillable="true" ma:displayName="SchlagworteZALF" ma:description="ZALF Schlagworte für Suche, Sprachauswahl Deutsch" ma:list="{8e683bbc-3032-4834-ac03-3094c54b61f4}" ma:internalName="SchlagworteZALF" ma:showField="Begriff" ma:web="6817f082-15cd-45a2-885e-0c0203180f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eywordsZALF" ma:index="4" nillable="true" ma:displayName="KeywordsZALF" ma:description="ZALF search keywords, language selection English" ma:list="{8e683bbc-3032-4834-ac03-3094c54b61f4}" ma:internalName="KeywordsZALF" ma:showField="Term" ma:web="6817f082-15cd-45a2-885e-0c0203180f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okumentKategorieZALF" ma:index="5" nillable="true" ma:displayName="DokumentKategorieZALF" ma:description="ZALF Dokumentkategorien, Sprachauswahl Deutsch" ma:list="{50f39882-4acf-469f-97e7-f83d99cc2204}" ma:internalName="DokumentKategorieZALF" ma:readOnly="false" ma:showField="Begriff" ma:web="6817f082-15cd-45a2-885e-0c0203180f69">
      <xsd:simpleType>
        <xsd:restriction base="dms:Lookup"/>
      </xsd:simpleType>
    </xsd:element>
    <xsd:element name="DokumentSprache" ma:index="6" ma:displayName="DokumentSprache" ma:default="Deutsch" ma:description="Das Dokument liegt in dieser Sprache vor." ma:format="Dropdown" ma:internalName="DokumentSprache" ma:readOnly="false">
      <xsd:simpleType>
        <xsd:restriction base="dms:Choice">
          <xsd:enumeration value="Deutsch"/>
          <xsd:enumeration value="Englisch"/>
          <xsd:enumeration value="Deutsch &amp; Englisch"/>
        </xsd:restriction>
      </xsd:simpleType>
    </xsd:element>
    <xsd:element name="KeywordsZALF_x003a_Term" ma:index="13" nillable="true" ma:displayName="KeywordsZALF:Term" ma:list="{8e683bbc-3032-4834-ac03-3094c54b61f4}" ma:internalName="KeywordsZALF_x003A_Term" ma:readOnly="true" ma:showField="Term" ma:web="6817f082-15cd-45a2-885e-0c0203180f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eywordsZALF_x003a_ShortName" ma:index="14" nillable="true" ma:displayName="KeywordsZALF:ShortName" ma:list="{8e683bbc-3032-4834-ac03-3094c54b61f4}" ma:internalName="KeywordsZALF_x003A_ShortName" ma:readOnly="true" ma:showField="ShortName" ma:web="6817f082-15cd-45a2-885e-0c0203180f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eywordsZALF_x003a_KurzName" ma:index="15" nillable="true" ma:displayName="KeywordsZALF:KurzName" ma:list="{8e683bbc-3032-4834-ac03-3094c54b61f4}" ma:internalName="KeywordsZALF_x003A_KurzName" ma:readOnly="true" ma:showField="KurzName" ma:web="6817f082-15cd-45a2-885e-0c0203180f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eywordsZALF_x003a_Begriff" ma:index="16" nillable="true" ma:displayName="KeywordsZALF:Begriff" ma:list="{8e683bbc-3032-4834-ac03-3094c54b61f4}" ma:internalName="KeywordsZALF_x003A_Begriff" ma:readOnly="true" ma:showField="Begriff" ma:web="6817f082-15cd-45a2-885e-0c0203180f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8" nillable="true" ma:displayName="Taxonomy Catch All Column1" ma:hidden="true" ma:list="{80545d91-c751-4af5-ae07-be7bab08fab5}" ma:internalName="TaxCatchAllLabel" ma:readOnly="true" ma:showField="CatchAllDataLabel" ma:web="6817f082-15cd-45a2-885e-0c0203180f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g279002bde4745f3b5d37784b2d551e7" ma:index="19" nillable="true" ma:taxonomy="true" ma:internalName="g279002bde4745f3b5d37784b2d551e7" ma:taxonomyFieldName="Zielort" ma:displayName="Zielort" ma:default="" ma:fieldId="{0279002b-de47-45f3-b5d3-7784b2d551e7}" ma:taxonomyMulti="true" ma:sspId="8825f212-ac93-4429-a4da-3de05a17fb3c" ma:termSetId="5516ef6e-0b56-42e7-84b8-90b237c9514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chlagworteZALF_x003a_Synonyme" ma:index="20" nillable="true" ma:displayName="SchlagworteZALF:Synonyme" ma:list="{8e683bbc-3032-4834-ac03-3094c54b61f4}" ma:internalName="SchlagworteZALF_x003A_Synonyme" ma:readOnly="true" ma:showField="Synonyme" ma:web="6817f082-15cd-45a2-885e-0c0203180f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chlagworteZALF_x003a_Begriff" ma:index="21" nillable="true" ma:displayName="SchlagworteZALF:Begriff" ma:list="{8e683bbc-3032-4834-ac03-3094c54b61f4}" ma:internalName="SchlagworteZALF_x003A_Begriff" ma:readOnly="true" ma:showField="Begriff" ma:web="6817f082-15cd-45a2-885e-0c0203180f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chlagworteZALF_x003a_ShortName" ma:index="22" nillable="true" ma:displayName="SchlagworteZALF:ShortName" ma:list="{8e683bbc-3032-4834-ac03-3094c54b61f4}" ma:internalName="SchlagworteZALF_x003A_ShortName" ma:readOnly="true" ma:showField="ShortName" ma:web="6817f082-15cd-45a2-885e-0c0203180f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chlagworteZALF_x003a_KurzName" ma:index="23" nillable="true" ma:displayName="SchlagworteZALF:KurzName" ma:list="{8e683bbc-3032-4834-ac03-3094c54b61f4}" ma:internalName="SchlagworteZALF_x003A_KurzName" ma:readOnly="true" ma:showField="KurzName" ma:web="6817f082-15cd-45a2-885e-0c0203180f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chlagworteZALF_x003a_Term" ma:index="24" nillable="true" ma:displayName="SchlagworteZALF:Term" ma:list="{8e683bbc-3032-4834-ac03-3094c54b61f4}" ma:internalName="SchlagworteZALF_x003A_Term" ma:readOnly="true" ma:showField="Term" ma:web="6817f082-15cd-45a2-885e-0c0203180f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chlagworteZALF_x003a_Synonyms" ma:index="25" nillable="true" ma:displayName="SchlagworteZALF:Synonyms" ma:list="{8e683bbc-3032-4834-ac03-3094c54b61f4}" ma:internalName="SchlagworteZALF_x003A_Synonyms" ma:readOnly="true" ma:showField="Synonyms" ma:web="6817f082-15cd-45a2-885e-0c0203180f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6" nillable="true" ma:displayName="Taxonomy Catch All Column" ma:hidden="true" ma:list="{80545d91-c751-4af5-ae07-be7bab08fab5}" ma:internalName="TaxCatchAll" ma:showField="CatchAllData" ma:web="6817f082-15cd-45a2-885e-0c0203180f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okumentKategorieZALF_x003a_KurzName" ma:index="27" nillable="true" ma:displayName="DokumentKategorieZALF:KurzName" ma:list="{50f39882-4acf-469f-97e7-f83d99cc2204}" ma:internalName="DokumentKategorieZALF_x003A_KurzName" ma:readOnly="true" ma:showField="KurzName" ma:web="6817f082-15cd-45a2-885e-0c0203180f69">
      <xsd:simpleType>
        <xsd:restriction base="dms:Lookup"/>
      </xsd:simpleType>
    </xsd:element>
    <xsd:element name="DokumentKategorieZALF_x003a_Synonyms" ma:index="28" nillable="true" ma:displayName="DokumentKategorieZALF:Synonyms" ma:list="{50f39882-4acf-469f-97e7-f83d99cc2204}" ma:internalName="DokumentKategorieZALF_x003A_Synonyms" ma:readOnly="true" ma:showField="Synonyms" ma:web="6817f082-15cd-45a2-885e-0c0203180f69">
      <xsd:simpleType>
        <xsd:restriction base="dms:Lookup"/>
      </xsd:simpleType>
    </xsd:element>
    <xsd:element name="DokumentKategorieZALF_x003a_Begriff" ma:index="29" nillable="true" ma:displayName="DokumentKategorieZALF:Begriff" ma:list="{50f39882-4acf-469f-97e7-f83d99cc2204}" ma:internalName="DokumentKategorieZALF_x003A_Begriff" ma:readOnly="true" ma:showField="Begriff" ma:web="6817f082-15cd-45a2-885e-0c0203180f69">
      <xsd:simpleType>
        <xsd:restriction base="dms:Lookup"/>
      </xsd:simpleType>
    </xsd:element>
    <xsd:element name="DokumentKategorieZALF_x003a_Term" ma:index="30" nillable="true" ma:displayName="DokumentKategorieZALF:Term" ma:list="{50f39882-4acf-469f-97e7-f83d99cc2204}" ma:internalName="DokumentKategorieZALF_x003A_Term" ma:readOnly="true" ma:showField="Term" ma:web="6817f082-15cd-45a2-885e-0c0203180f69">
      <xsd:simpleType>
        <xsd:restriction base="dms:Lookup"/>
      </xsd:simpleType>
    </xsd:element>
    <xsd:element name="DokumentKategorieZALF_x003a_Synonyme" ma:index="31" nillable="true" ma:displayName="DokumentKategorieZALF:Synonyme" ma:list="{50f39882-4acf-469f-97e7-f83d99cc2204}" ma:internalName="DokumentKategorieZALF_x003A_Synonyme" ma:readOnly="true" ma:showField="Synonyme" ma:web="6817f082-15cd-45a2-885e-0c0203180f69">
      <xsd:simpleType>
        <xsd:restriction base="dms:Lookup"/>
      </xsd:simpleType>
    </xsd:element>
    <xsd:element name="DokumentKategorieZALF_x003a_ShortName" ma:index="32" nillable="true" ma:displayName="DokumentKategorieZALF:ShortName" ma:list="{50f39882-4acf-469f-97e7-f83d99cc2204}" ma:internalName="DokumentKategorieZALF_x003A_ShortName" ma:readOnly="true" ma:showField="ShortName" ma:web="6817f082-15cd-45a2-885e-0c0203180f69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9f4e91-6d04-4314-a048-254ebaf942cc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34" nillable="true" ma:taxonomy="true" ma:internalName="lcf76f155ced4ddcb4097134ff3c332f" ma:taxonomyFieldName="MediaServiceImageTags" ma:displayName="Bildmarkierungen" ma:readOnly="false" ma:fieldId="{5cf76f15-5ced-4ddc-b409-7134ff3c332f}" ma:taxonomyMulti="true" ma:sspId="8825f212-ac93-4429-a4da-3de05a17fb3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Inhaltstyp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8825f212-ac93-4429-a4da-3de05a17fb3c" ContentTypeId="0x0101008FFAAF7EF1943B44A1838E9336CBD5D103" PreviousValue="true"/>
</file>

<file path=customXml/itemProps1.xml><?xml version="1.0" encoding="utf-8"?>
<ds:datastoreItem xmlns:ds="http://schemas.openxmlformats.org/officeDocument/2006/customXml" ds:itemID="{D24EDD1C-1BD3-4974-BC90-00D8E34EA4C6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  <ds:schemaRef ds:uri="cef5e963-5a32-4926-b99c-c2a523f2f1f9"/>
    <ds:schemaRef ds:uri="869f4e91-6d04-4314-a048-254ebaf942cc"/>
  </ds:schemaRefs>
</ds:datastoreItem>
</file>

<file path=customXml/itemProps2.xml><?xml version="1.0" encoding="utf-8"?>
<ds:datastoreItem xmlns:ds="http://schemas.openxmlformats.org/officeDocument/2006/customXml" ds:itemID="{09ABE753-8D43-4AA7-9EA4-9E936C34E3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EA0A65-84DA-4249-BDBA-3988DAAA00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f5e963-5a32-4926-b99c-c2a523f2f1f9"/>
    <ds:schemaRef ds:uri="869f4e91-6d04-4314-a048-254ebaf942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E85C9E3-AD8E-4D2D-A0C8-4AF80D6861D1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313</Words>
  <Application>Microsoft Office PowerPoint</Application>
  <PresentationFormat>Benutzerdefiniert</PresentationFormat>
  <Paragraphs>41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9" baseType="lpstr">
      <vt:lpstr>Arial</vt:lpstr>
      <vt:lpstr>Calibri</vt:lpstr>
      <vt:lpstr>Candara</vt:lpstr>
      <vt:lpstr>Open Sans Bold</vt:lpstr>
      <vt:lpstr>Segoe UI</vt:lpstr>
      <vt:lpstr>Segoe UI Semibold</vt:lpstr>
      <vt:lpstr>Wingdings</vt:lpstr>
      <vt:lpstr>Office-Design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(template)</dc:title>
  <dc:creator>Novamondo</dc:creator>
  <cp:lastModifiedBy>Brandt, Lisa</cp:lastModifiedBy>
  <cp:revision>441</cp:revision>
  <cp:lastPrinted>2022-12-12T14:16:16Z</cp:lastPrinted>
  <dcterms:created xsi:type="dcterms:W3CDTF">2016-02-02T14:38:41Z</dcterms:created>
  <dcterms:modified xsi:type="dcterms:W3CDTF">2024-08-06T06:53:51Z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0x0101008FFAAF7EF1943B44A1838E9336CBD5D10300E19999747C81F64B8E7B7766490C0291</vt:lpwstr>
  </property>
  <property fmtid="{D5CDD505-2E9C-101B-9397-08002B2CF9AE}" pid="3" name="MediaServiceImageTags">
    <vt:lpwstr/>
  </property>
  <property fmtid="{D5CDD505-2E9C-101B-9397-08002B2CF9AE}" pid="4" name="Zielort">
    <vt:lpwstr>43;#Dokumentencenter|bc07e51b-8fbd-4ce7-bbff-5e128e18a345;#44;# Presse- ＆ Öffentlichkeitsarbeit|72396bba-feab-4209-9eac-00fcbaf4408f;#36;# Logos ＆ Vorlagen|7be4955d-9f5d-434d-994d-9343b4e630f9</vt:lpwstr>
  </property>
</Properties>
</file>